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A6F4F6"/>
    <a:srgbClr val="FF99FF"/>
    <a:srgbClr val="FFCCFF"/>
    <a:srgbClr val="CC6600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826" autoAdjust="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38C9-4FF2-4B2D-948C-3FA82EBBF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1684E-5FED-4685-9280-BE0B5A54E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A6AF6-A89E-4748-9A3E-C7055F570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5971F-4DC7-4837-AC47-BE6387BE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62034-8109-4A01-8FE3-0C3D1704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A0B0-5A00-44F7-8F11-0A34A6F3BCD4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703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2DA3-9100-4E96-AF43-65A24CDC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AA67E-6948-44BE-B0BB-DB290E572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ADCA-29B5-4DCF-AFBC-EE8D6ACF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C748-6DAA-4FE7-BA83-ACCACD8B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6323F-0B07-4230-8B33-B8B4C885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A29C0-ED9D-4406-AB29-B638A47905E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4704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A9011-63AC-4751-8189-938789CF5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52C67-7160-4B6E-B11F-5D165B27C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B8A5-3E77-4825-A7FC-D5B2E398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47812-F50B-403F-921E-C4F89F03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7C0F9-A916-4865-8CB4-8C8C19E0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22402-E7D9-4A4F-B503-A15700FC0949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314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CADA2-DB9B-4BDA-8826-B19BF1E3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2662-30C2-4033-B249-4C1C77C70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FB252-6F9A-4973-89C0-977949FF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BE15B-3DB0-417B-B20D-C04C3097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C6DB8-8372-4819-BB92-9F434C4A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D8039-D66C-4850-989B-C3FCA370156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4765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A4C2-E2ED-45DD-891F-E31BC200A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782C7-7D97-454A-8E80-9B87CF7B7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32D4-6319-403E-B0EC-4D5E234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EB81-FAA2-4459-885B-BA39412D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925D5-2827-4C05-8C44-92E8554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0D64-A47E-414A-879A-D848E6072CD6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34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6C418-9BA4-4EAD-A67E-F0560CB5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B556A-68FB-4FD0-B445-758E14BA9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8F17E-C769-49A7-85AB-B63C8911E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F6871-C6A7-44A2-AE98-EEAE50B1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CCD94-6E6B-4CD4-B79A-62600382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8CF03-9644-40D2-B610-85936D83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5B18E-468F-4710-A887-618891FF834B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3277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D84E-9113-41D8-9E79-3C9C99527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F2FD1-7931-4D3B-BD4B-90BCE7198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3C0B8-2A54-4D5B-8FB0-1F2674F40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71571-4882-40E5-A2FA-EA6F9347D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D0137-FA4F-4F7B-AC71-94A88D836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2965C7-1127-415E-8D0B-94C7A2D1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BA2C06-3FA7-4502-8541-E74E5F04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C495C-5217-4548-91C3-B9F6949F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8E43-CA3B-465D-A433-609D8D3292A7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041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96C6-213D-45B7-856C-D0687BCC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31B6B-9AA3-4B63-986C-AB57F78A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7CCB4-81F3-4974-B8ED-2C3559AF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750F4-F0FA-4B50-88BA-737BC8C2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6DEED-AEE3-4743-B848-3F8C128DD968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5575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23B5C-0F4E-447E-8839-4C18039A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443CC-E9B9-4271-824B-CFD16A5FB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F483A-7E8E-4CA1-AFC7-8B78F60E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3F22F-2474-4200-81FD-599198602BBF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7473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51B6-C90A-4F44-9A8C-F4FA247B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C3283-6E8A-4058-8827-4CC7C27CE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6A8C0-BEAB-42D6-9E2F-EB91BBFFC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DB6ED-EB2A-4A5A-9D74-2273B581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313B2-ABB0-4104-A616-ED7A9A3A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68B5B-F8B9-48CC-9CDA-CCD5780C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02BCF-2DD1-4A3A-8D65-32EF41BFE990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47564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9C71-5122-4C32-A0DD-BAE53D85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81244-2483-41D3-B6F9-0C0CB7CEB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61AB8-8CC5-4B15-89AA-BA2B9DD89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E8AAF-B365-4FFD-BCA2-8B1A461A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E89BD-3A88-4FCD-A560-519AEF91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D5D7-B367-4905-9395-D4ABA8D84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F3A6B-C27C-4836-8793-1A66F66ED66D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82937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FC6109-9143-432B-B945-47C6A1A7D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E81195-10AA-4F3B-BFAB-543502624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Click to edit Master text styles</a:t>
            </a:r>
          </a:p>
          <a:p>
            <a:pPr lvl="1"/>
            <a:r>
              <a:rPr lang="vi-VN" altLang="en-US"/>
              <a:t>Second level</a:t>
            </a:r>
          </a:p>
          <a:p>
            <a:pPr lvl="2"/>
            <a:r>
              <a:rPr lang="vi-VN" altLang="en-US"/>
              <a:t>Third level</a:t>
            </a:r>
          </a:p>
          <a:p>
            <a:pPr lvl="3"/>
            <a:r>
              <a:rPr lang="vi-VN" altLang="en-US"/>
              <a:t>Fourth level</a:t>
            </a:r>
          </a:p>
          <a:p>
            <a:pPr lvl="4"/>
            <a:r>
              <a:rPr lang="vi-VN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FA631E-DB0A-4AFE-A67E-BF462A6FB7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vi-VN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336529-EDDB-498A-92B6-1AD77B47E4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vi-VN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20C5D1-52B9-4A34-A143-185151BBD8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15F006-5CF8-4D75-A6AF-14A028E47FD9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12" Type="http://schemas.openxmlformats.org/officeDocument/2006/relationships/image" Target="../media/image12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11" Type="http://schemas.openxmlformats.org/officeDocument/2006/relationships/image" Target="../media/image11.png" /><Relationship Id="rId5" Type="http://schemas.openxmlformats.org/officeDocument/2006/relationships/image" Target="../media/image5.png" /><Relationship Id="rId10" Type="http://schemas.openxmlformats.org/officeDocument/2006/relationships/image" Target="../media/image10.png" /><Relationship Id="rId4" Type="http://schemas.openxmlformats.org/officeDocument/2006/relationships/image" Target="../media/image4.png" /><Relationship Id="rId9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5.png" /><Relationship Id="rId7" Type="http://schemas.openxmlformats.org/officeDocument/2006/relationships/image" Target="../media/image8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7.png" /><Relationship Id="rId5" Type="http://schemas.openxmlformats.org/officeDocument/2006/relationships/image" Target="../media/image13.png" /><Relationship Id="rId10" Type="http://schemas.openxmlformats.org/officeDocument/2006/relationships/image" Target="../media/image9.png" /><Relationship Id="rId4" Type="http://schemas.openxmlformats.org/officeDocument/2006/relationships/image" Target="../media/image4.png" /><Relationship Id="rId9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 /><Relationship Id="rId13" Type="http://schemas.openxmlformats.org/officeDocument/2006/relationships/image" Target="../media/image23.png" /><Relationship Id="rId3" Type="http://schemas.openxmlformats.org/officeDocument/2006/relationships/image" Target="../media/image16.png" /><Relationship Id="rId7" Type="http://schemas.openxmlformats.org/officeDocument/2006/relationships/image" Target="../media/image20.png" /><Relationship Id="rId12" Type="http://schemas.openxmlformats.org/officeDocument/2006/relationships/image" Target="../media/image22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9.png" /><Relationship Id="rId11" Type="http://schemas.openxmlformats.org/officeDocument/2006/relationships/image" Target="../media/image7.png" /><Relationship Id="rId5" Type="http://schemas.openxmlformats.org/officeDocument/2006/relationships/image" Target="../media/image18.png" /><Relationship Id="rId10" Type="http://schemas.openxmlformats.org/officeDocument/2006/relationships/image" Target="../media/image8.png" /><Relationship Id="rId4" Type="http://schemas.openxmlformats.org/officeDocument/2006/relationships/image" Target="../media/image17.png" /><Relationship Id="rId9" Type="http://schemas.openxmlformats.org/officeDocument/2006/relationships/image" Target="../media/image9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 /><Relationship Id="rId7" Type="http://schemas.openxmlformats.org/officeDocument/2006/relationships/image" Target="../media/image29.png" /><Relationship Id="rId2" Type="http://schemas.openxmlformats.org/officeDocument/2006/relationships/image" Target="../media/image24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8.png" /><Relationship Id="rId5" Type="http://schemas.openxmlformats.org/officeDocument/2006/relationships/image" Target="../media/image27.png" /><Relationship Id="rId4" Type="http://schemas.openxmlformats.org/officeDocument/2006/relationships/image" Target="../media/image2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49566BA0-7D01-49A5-AEA6-BCEC3C3A1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49275"/>
            <a:ext cx="7129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hlink"/>
                </a:solidFill>
              </a:rPr>
              <a:t>PHÒNG GIÁO DỤC VÀ ĐÀO TẠO </a:t>
            </a:r>
            <a:r>
              <a:rPr lang="vi-VN" altLang="en-US" sz="2000" b="1">
                <a:solidFill>
                  <a:schemeClr val="hlink"/>
                </a:solidFill>
              </a:rPr>
              <a:t>HUYỆN GIA LÂM 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D1AD3BA-D283-4F17-89FE-DA8AC1F5E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052513"/>
            <a:ext cx="590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hlink"/>
                </a:solidFill>
              </a:rPr>
              <a:t>TRƯỜNG MẦM NON </a:t>
            </a:r>
            <a:r>
              <a:rPr lang="vi-VN" altLang="en-US" sz="2000" b="1">
                <a:solidFill>
                  <a:schemeClr val="hlink"/>
                </a:solidFill>
              </a:rPr>
              <a:t>PHÚ THỊ 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43F33C8A-2085-4E5D-A311-81C4D10A5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628775"/>
            <a:ext cx="5834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chemeClr val="accent2"/>
                </a:solidFill>
              </a:rPr>
              <a:t>           GIÁO ÁN : TẠO HÌNH</a:t>
            </a:r>
            <a:endParaRPr lang="vi-VN" altLang="en-US" sz="2800" b="1">
              <a:solidFill>
                <a:schemeClr val="accent2"/>
              </a:solidFill>
            </a:endParaRP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DF45740-57F7-493E-AA6D-BEA72A626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276475"/>
            <a:ext cx="6840538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solidFill>
                  <a:srgbClr val="EB1403"/>
                </a:solidFill>
              </a:rPr>
              <a:t>ĐỀ TÀI : VẼ Ô TÔ</a:t>
            </a:r>
            <a:r>
              <a:rPr lang="vi-VN" altLang="en-US" sz="5000" b="1">
                <a:solidFill>
                  <a:srgbClr val="EB1403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vi-VN" altLang="en-US" sz="2400" b="1">
                <a:solidFill>
                  <a:srgbClr val="EB1403"/>
                </a:solidFill>
              </a:rPr>
              <a:t>(Theo mẫu)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05F2198A-7D67-4B46-92B0-8C8FB00C5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373688"/>
            <a:ext cx="49688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800080"/>
                </a:solidFill>
              </a:rPr>
              <a:t>        </a:t>
            </a:r>
            <a:r>
              <a:rPr lang="en-US" altLang="en-US" sz="2500" b="1">
                <a:solidFill>
                  <a:srgbClr val="800080"/>
                </a:solidFill>
              </a:rPr>
              <a:t>LỨA TUỔI MẪU GIÁO BÉ</a:t>
            </a:r>
            <a:endParaRPr lang="vi-VN" altLang="en-US" sz="2500" b="1">
              <a:solidFill>
                <a:srgbClr val="800080"/>
              </a:solidFill>
            </a:endParaRP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A47AE267-3AF3-41C6-8AA8-3F1E0E43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949950"/>
            <a:ext cx="58324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9900"/>
                </a:solidFill>
              </a:rPr>
              <a:t>GIÁO VIÊN : </a:t>
            </a:r>
            <a:r>
              <a:rPr lang="vi-VN" altLang="en-US" sz="2800" b="1">
                <a:solidFill>
                  <a:srgbClr val="009900"/>
                </a:solidFill>
              </a:rPr>
              <a:t>Bùi Kim Liên</a:t>
            </a:r>
          </a:p>
          <a:p>
            <a:pPr algn="ctr">
              <a:spcBef>
                <a:spcPct val="50000"/>
              </a:spcBef>
            </a:pPr>
            <a:endParaRPr lang="vi-VN" altLang="en-US" sz="2800" b="1">
              <a:solidFill>
                <a:srgbClr val="009900"/>
              </a:solidFill>
            </a:endParaRP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FD7B5A32-2881-4A32-B78C-020A882FE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95713"/>
            <a:ext cx="1887538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10">
            <a:extLst>
              <a:ext uri="{FF2B5EF4-FFF2-40B4-BE49-F238E27FC236}">
                <a16:creationId xmlns:a16="http://schemas.microsoft.com/office/drawing/2014/main" id="{759D2EB1-5201-4BFC-9C4E-886749CDF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496300" cy="565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                    </a:t>
            </a:r>
            <a:r>
              <a:rPr lang="en-US" altLang="en-US" sz="2800" b="1">
                <a:solidFill>
                  <a:schemeClr val="accent2"/>
                </a:solidFill>
              </a:rPr>
              <a:t>MỤC ĐÍCH YÊU CẦU</a:t>
            </a:r>
            <a:endParaRPr lang="vi-VN" altLang="en-US" sz="28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vi-VN" altLang="en-US" sz="2000" b="1">
                <a:solidFill>
                  <a:srgbClr val="EB1403"/>
                </a:solidFill>
              </a:rPr>
              <a:t>1 . Kiến thức :</a:t>
            </a:r>
          </a:p>
          <a:p>
            <a:pPr>
              <a:spcBef>
                <a:spcPct val="50000"/>
              </a:spcBef>
            </a:pPr>
            <a:r>
              <a:rPr lang="vi-VN" altLang="en-US"/>
              <a:t> </a:t>
            </a:r>
            <a:r>
              <a:rPr lang="vi-VN" altLang="en-US" b="1">
                <a:solidFill>
                  <a:srgbClr val="006600"/>
                </a:solidFill>
              </a:rPr>
              <a:t>-</a:t>
            </a:r>
            <a:r>
              <a:rPr lang="vi-VN" altLang="en-US"/>
              <a:t> </a:t>
            </a:r>
            <a:r>
              <a:rPr lang="vi-VN" altLang="en-US" sz="2000" b="1">
                <a:solidFill>
                  <a:srgbClr val="006600"/>
                </a:solidFill>
              </a:rPr>
              <a:t>Sau khi học xong trẻ </a:t>
            </a:r>
            <a:r>
              <a:rPr lang="vi-VN" altLang="en-US" b="1">
                <a:solidFill>
                  <a:srgbClr val="006600"/>
                </a:solidFill>
              </a:rPr>
              <a:t>trẻ vẽ được hình ô tô tải : </a:t>
            </a:r>
            <a:r>
              <a:rPr lang="vi-VN" altLang="en-US" sz="2000" b="1">
                <a:solidFill>
                  <a:srgbClr val="006600"/>
                </a:solidFill>
              </a:rPr>
              <a:t>gồm có đầu xe hình chữ nhật đứng , thùng xe hình chữ nhật nằm ngang, bánh xe hình tròn, cửa kính hình vuông. Ô tô tải dùng để chở hàng , vật liệu xây dựng...</a:t>
            </a:r>
          </a:p>
          <a:p>
            <a:pPr>
              <a:spcBef>
                <a:spcPct val="50000"/>
              </a:spcBef>
            </a:pPr>
            <a:r>
              <a:rPr lang="vi-VN" altLang="en-US" sz="2000" b="1">
                <a:solidFill>
                  <a:srgbClr val="EB1403"/>
                </a:solidFill>
              </a:rPr>
              <a:t>2 . Kỹ năng :</a:t>
            </a:r>
          </a:p>
          <a:p>
            <a:pPr>
              <a:spcBef>
                <a:spcPct val="50000"/>
              </a:spcBef>
            </a:pPr>
            <a:r>
              <a:rPr lang="vi-VN" altLang="en-US" b="1">
                <a:solidFill>
                  <a:srgbClr val="006600"/>
                </a:solidFill>
              </a:rPr>
              <a:t>-</a:t>
            </a:r>
            <a:r>
              <a:rPr lang="vi-VN" altLang="en-US"/>
              <a:t> </a:t>
            </a:r>
            <a:r>
              <a:rPr lang="vi-VN" altLang="en-US" sz="2000" b="1">
                <a:solidFill>
                  <a:srgbClr val="006600"/>
                </a:solidFill>
              </a:rPr>
              <a:t>Rèn cho trẻ kỹ năng vẽ các nét thẳng , nét ngang , nét cong tròn khép kín để tạo thành hình ô tô </a:t>
            </a:r>
          </a:p>
          <a:p>
            <a:pPr>
              <a:spcBef>
                <a:spcPct val="50000"/>
              </a:spcBef>
            </a:pPr>
            <a:r>
              <a:rPr lang="vi-VN" altLang="en-US" sz="2000" b="1">
                <a:solidFill>
                  <a:srgbClr val="006600"/>
                </a:solidFill>
              </a:rPr>
              <a:t>- Trẻ chọn mầu và tô mầu cho ô tô</a:t>
            </a:r>
          </a:p>
          <a:p>
            <a:pPr>
              <a:spcBef>
                <a:spcPct val="50000"/>
              </a:spcBef>
            </a:pPr>
            <a:r>
              <a:rPr lang="vi-VN" altLang="en-US" sz="2000" b="1">
                <a:solidFill>
                  <a:srgbClr val="EB1403"/>
                </a:solidFill>
              </a:rPr>
              <a:t>3 . Thái độ:</a:t>
            </a:r>
            <a:r>
              <a:rPr lang="vi-VN" altLang="en-US"/>
              <a:t> </a:t>
            </a:r>
          </a:p>
          <a:p>
            <a:pPr>
              <a:spcBef>
                <a:spcPct val="50000"/>
              </a:spcBef>
            </a:pPr>
            <a:r>
              <a:rPr lang="vi-VN" altLang="en-US" b="1">
                <a:solidFill>
                  <a:srgbClr val="006600"/>
                </a:solidFill>
              </a:rPr>
              <a:t>-</a:t>
            </a:r>
            <a:r>
              <a:rPr lang="vi-VN" altLang="en-US"/>
              <a:t> </a:t>
            </a:r>
            <a:r>
              <a:rPr lang="vi-VN" altLang="en-US" sz="2000" b="1">
                <a:solidFill>
                  <a:srgbClr val="006600"/>
                </a:solidFill>
              </a:rPr>
              <a:t>Trẻ tích cực tham gia vào tiết học , tạo ra sản phẩm và biết giữ gìn sản phẩm.</a:t>
            </a:r>
            <a:r>
              <a:rPr lang="vi-VN" altLang="en-US">
                <a:solidFill>
                  <a:srgbClr val="0066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vi-VN" altLang="en-US" b="1">
                <a:solidFill>
                  <a:srgbClr val="006600"/>
                </a:solidFill>
              </a:rPr>
              <a:t>- Đi ô tô không thò đầu , thò tay ra khỏi ô tô</a:t>
            </a:r>
          </a:p>
        </p:txBody>
      </p:sp>
      <p:pic>
        <p:nvPicPr>
          <p:cNvPr id="4110" name="Picture 14">
            <a:extLst>
              <a:ext uri="{FF2B5EF4-FFF2-40B4-BE49-F238E27FC236}">
                <a16:creationId xmlns:a16="http://schemas.microsoft.com/office/drawing/2014/main" id="{79714F08-3143-48F2-B9BF-3F5AEA3BC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970588"/>
            <a:ext cx="1079500" cy="88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>
            <a:extLst>
              <a:ext uri="{FF2B5EF4-FFF2-40B4-BE49-F238E27FC236}">
                <a16:creationId xmlns:a16="http://schemas.microsoft.com/office/drawing/2014/main" id="{820EDC3F-FF28-4EF1-85CE-B9BFA2DF4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899150"/>
            <a:ext cx="1006475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>
            <a:extLst>
              <a:ext uri="{FF2B5EF4-FFF2-40B4-BE49-F238E27FC236}">
                <a16:creationId xmlns:a16="http://schemas.microsoft.com/office/drawing/2014/main" id="{C7FA2F34-5AED-4184-B287-8CA295664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970588"/>
            <a:ext cx="1079500" cy="88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>
            <a:extLst>
              <a:ext uri="{FF2B5EF4-FFF2-40B4-BE49-F238E27FC236}">
                <a16:creationId xmlns:a16="http://schemas.microsoft.com/office/drawing/2014/main" id="{9B2A17BA-08CD-4A8E-BC8D-85227D6B3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9125" y="2133600"/>
            <a:ext cx="3960812" cy="443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>
            <a:extLst>
              <a:ext uri="{FF2B5EF4-FFF2-40B4-BE49-F238E27FC236}">
                <a16:creationId xmlns:a16="http://schemas.microsoft.com/office/drawing/2014/main" id="{734520E4-7BCD-4F8F-9AEE-3E6596226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250" y="3719513"/>
            <a:ext cx="18732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19">
            <a:extLst>
              <a:ext uri="{FF2B5EF4-FFF2-40B4-BE49-F238E27FC236}">
                <a16:creationId xmlns:a16="http://schemas.microsoft.com/office/drawing/2014/main" id="{98FC69B7-BC88-4509-A6C8-1F18DEAF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4813"/>
            <a:ext cx="1655762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>
            <a:extLst>
              <a:ext uri="{FF2B5EF4-FFF2-40B4-BE49-F238E27FC236}">
                <a16:creationId xmlns:a16="http://schemas.microsoft.com/office/drawing/2014/main" id="{A3C44C56-B3CB-42D2-AA73-09179007B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0"/>
            <a:ext cx="2305050" cy="2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6" name="Picture 26">
            <a:extLst>
              <a:ext uri="{FF2B5EF4-FFF2-40B4-BE49-F238E27FC236}">
                <a16:creationId xmlns:a16="http://schemas.microsoft.com/office/drawing/2014/main" id="{BEC04C64-7ECA-42FC-B226-AEE3203D6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9557">
            <a:off x="6877050" y="1557338"/>
            <a:ext cx="1220788" cy="96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7" name="Picture 27">
            <a:extLst>
              <a:ext uri="{FF2B5EF4-FFF2-40B4-BE49-F238E27FC236}">
                <a16:creationId xmlns:a16="http://schemas.microsoft.com/office/drawing/2014/main" id="{0313EAEE-F326-4BC5-8146-93C5892A5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2773">
            <a:off x="1619250" y="981075"/>
            <a:ext cx="1152525" cy="9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8" name="Picture 28">
            <a:extLst>
              <a:ext uri="{FF2B5EF4-FFF2-40B4-BE49-F238E27FC236}">
                <a16:creationId xmlns:a16="http://schemas.microsoft.com/office/drawing/2014/main" id="{BB3FCACC-6922-479F-A7AA-4619951F9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057">
            <a:off x="2411413" y="1052513"/>
            <a:ext cx="122396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9" name="Picture 29">
            <a:extLst>
              <a:ext uri="{FF2B5EF4-FFF2-40B4-BE49-F238E27FC236}">
                <a16:creationId xmlns:a16="http://schemas.microsoft.com/office/drawing/2014/main" id="{7A092483-E385-4623-9507-6EFBF98B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9967">
            <a:off x="7812088" y="1700213"/>
            <a:ext cx="1152525" cy="91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0" name="Picture 30">
            <a:extLst>
              <a:ext uri="{FF2B5EF4-FFF2-40B4-BE49-F238E27FC236}">
                <a16:creationId xmlns:a16="http://schemas.microsoft.com/office/drawing/2014/main" id="{64F4E877-F8D8-43C7-8FA8-ED2669B92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9967">
            <a:off x="611188" y="981075"/>
            <a:ext cx="1152525" cy="9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1" name="Picture 31">
            <a:extLst>
              <a:ext uri="{FF2B5EF4-FFF2-40B4-BE49-F238E27FC236}">
                <a16:creationId xmlns:a16="http://schemas.microsoft.com/office/drawing/2014/main" id="{6C45A9CC-E6E7-4AC3-B479-B2CB57355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0263"/>
            <a:ext cx="1547813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2" name="Picture 32">
            <a:extLst>
              <a:ext uri="{FF2B5EF4-FFF2-40B4-BE49-F238E27FC236}">
                <a16:creationId xmlns:a16="http://schemas.microsoft.com/office/drawing/2014/main" id="{260F2935-BD38-46E2-BE02-BFD03657F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972175"/>
            <a:ext cx="19145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3" name="Picture 33">
            <a:extLst>
              <a:ext uri="{FF2B5EF4-FFF2-40B4-BE49-F238E27FC236}">
                <a16:creationId xmlns:a16="http://schemas.microsoft.com/office/drawing/2014/main" id="{EB052F12-5FD7-4CD9-B83E-61B868243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5876925"/>
            <a:ext cx="1404937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4" name="Picture 34">
            <a:extLst>
              <a:ext uri="{FF2B5EF4-FFF2-40B4-BE49-F238E27FC236}">
                <a16:creationId xmlns:a16="http://schemas.microsoft.com/office/drawing/2014/main" id="{87D39A1E-B420-4EC4-A162-8F0988B51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1101725" cy="50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5" name="Picture 35">
            <a:extLst>
              <a:ext uri="{FF2B5EF4-FFF2-40B4-BE49-F238E27FC236}">
                <a16:creationId xmlns:a16="http://schemas.microsoft.com/office/drawing/2014/main" id="{3639F499-49C4-4D6F-AC9A-1F2E2D42F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2133600"/>
            <a:ext cx="936625" cy="4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6" name="Picture 36">
            <a:extLst>
              <a:ext uri="{FF2B5EF4-FFF2-40B4-BE49-F238E27FC236}">
                <a16:creationId xmlns:a16="http://schemas.microsoft.com/office/drawing/2014/main" id="{8CF58E5A-E0AB-47F6-97BB-0BC0A5E45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2060575"/>
            <a:ext cx="328612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8" name="Picture 38">
            <a:extLst>
              <a:ext uri="{FF2B5EF4-FFF2-40B4-BE49-F238E27FC236}">
                <a16:creationId xmlns:a16="http://schemas.microsoft.com/office/drawing/2014/main" id="{4C1F3806-8DA9-4F31-98E0-4031D4301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00" y="3432175"/>
            <a:ext cx="1008062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9" name="Picture 39">
            <a:extLst>
              <a:ext uri="{FF2B5EF4-FFF2-40B4-BE49-F238E27FC236}">
                <a16:creationId xmlns:a16="http://schemas.microsoft.com/office/drawing/2014/main" id="{9AF2C154-7B67-445D-BE87-1F7424204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575" y="3429000"/>
            <a:ext cx="649288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88529E-6 C 0.01614 -0.01526 0.03298 -0.01387 0.05225 -0.01549 C 0.08194 -0.01827 0.06093 -0.01595 0.08732 -0.01896 C 0.09635 -0.0215 0.10503 -0.02659 0.11389 -0.02937 C 0.12673 -0.03353 0.13975 -0.037 0.15295 -0.03977 C 0.15868 -0.04232 0.16406 -0.04417 0.16979 -0.04671 C 0.17083 -0.04717 0.17326 -0.04833 0.17326 -0.0481 C 0.175 -0.04995 0.18646 -0.05828 0.18784 -0.05874 C 0.19479 -0.06059 0.20173 -0.05989 0.2085 -0.06221 C 0.22257 -0.06683 0.2368 -0.06961 0.25087 -0.07423 C 0.26232 -0.08256 0.2783 -0.08186 0.2908 -0.08302 C 0.30555 -0.08718 0.32153 -0.08718 0.33663 -0.08811 C 0.35642 -0.0925 0.34653 -0.09112 0.38264 -0.08811 C 0.39166 -0.08742 0.39896 -0.07932 0.40694 -0.07608 C 0.42291 -0.06961 0.43871 -0.06591 0.45538 -0.06383 C 0.47465 -0.05851 0.49427 -0.06359 0.51354 -0.06729 C 0.54184 -0.06683 0.59843 -0.06568 0.59843 -0.06544 " pathEditMode="relative" rAng="0" ptsTypes="ffffffffffffffffA">
                                      <p:cBhvr>
                                        <p:cTn id="6" dur="3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-46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62535E-7 C 0.0158 -0.01526 0.03229 -0.01388 0.05121 -0.0155 C 0.08038 -0.01827 0.05972 -0.01596 0.08559 -0.01896 C 0.09444 -0.02151 0.10278 -0.0266 0.11146 -0.02937 C 0.12396 -0.03353 0.13681 -0.037 0.14983 -0.03978 C 0.15538 -0.04232 0.16076 -0.04417 0.16632 -0.04672 C 0.16736 -0.04718 0.16979 -0.04834 0.16979 -0.0481 C 0.17135 -0.04995 0.18264 -0.05828 0.18403 -0.05874 C 0.19062 -0.06059 0.19757 -0.0599 0.20417 -0.06221 C 0.21806 -0.06684 0.23194 -0.06961 0.24583 -0.07424 C 0.25712 -0.08256 0.27274 -0.08187 0.2849 -0.08303 C 0.29965 -0.08719 0.3151 -0.08719 0.33003 -0.08811 C 0.34948 -0.09251 0.33976 -0.09112 0.37517 -0.08811 C 0.38403 -0.08742 0.39097 -0.07933 0.39896 -0.07609 C 0.41458 -0.06961 0.43003 -0.06591 0.44635 -0.06383 C 0.46528 -0.05851 0.48455 -0.0636 0.5033 -0.0673 C 0.53108 -0.06684 0.58663 -0.06568 0.58663 -0.06545 " pathEditMode="relative" rAng="0" ptsTypes="ffffffffffffffffA">
                                      <p:cBhvr>
                                        <p:cTn id="8" dur="3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23" y="-462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9278E-6 C 0.01649 -0.01526 0.03368 -0.01387 0.05295 -0.01549 C 0.08299 -0.01827 0.06181 -0.01595 0.08837 -0.01896 C 0.0974 -0.0215 0.10608 -0.02659 0.11511 -0.02937 C 0.12813 -0.03353 0.14132 -0.037 0.15452 -0.03977 C 0.16007 -0.04232 0.16563 -0.04417 0.17118 -0.04671 C 0.1724 -0.04717 0.17483 -0.04833 0.17483 -0.0481 C 0.17639 -0.04995 0.18802 -0.05828 0.18976 -0.05874 C 0.19636 -0.06059 0.2033 -0.05989 0.21024 -0.06221 C 0.22431 -0.06683 0.23872 -0.06961 0.25278 -0.07423 C 0.26458 -0.08256 0.27986 -0.08186 0.29236 -0.08302 C 0.30712 -0.08718 0.32309 -0.08718 0.33854 -0.08811 C 0.35816 -0.0925 0.34861 -0.09112 0.38472 -0.08811 C 0.3941 -0.08742 0.40122 -0.07932 0.40955 -0.07608 C 0.42552 -0.06961 0.44115 -0.06591 0.45816 -0.06383 C 0.47743 -0.05851 0.49722 -0.06359 0.51684 -0.0673 C 0.54514 -0.06683 0.60226 -0.06568 0.60226 -0.06544 " pathEditMode="relative" rAng="0" ptsTypes="ffffffffffffffffA">
                                      <p:cBhvr>
                                        <p:cTn id="10" dur="3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04" y="-4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3 -0.00624 -0.00347 -0.01573 -0.00781 -0.02081 C -0.01493 -0.02914 -0.02361 -0.03307 -0.03246 -0.03631 C -0.03559 -0.03561 -0.03871 -0.03561 -0.04166 -0.03446 C -0.04739 -0.03215 -0.05451 -0.02359 -0.06111 -0.02081 C -0.06649 -0.01596 -0.07153 -0.01318 -0.07673 -0.00856 C -0.08212 -0.01341 -0.08472 -0.02058 -0.08837 -0.02775 C -0.0901 -0.03122 -0.09062 -0.03654 -0.09357 -0.03793 C -0.09878 -0.04047 -0.09618 -0.03931 -0.10139 -0.0414 C -0.10434 -0.04024 -0.10781 -0.04024 -0.11041 -0.03793 C -0.11163 -0.03677 -0.1118 -0.034 -0.11302 -0.03284 C -0.11719 -0.02844 -0.12066 -0.0296 -0.12482 -0.02243 C -0.12882 -0.01526 -0.13038 -0.00879 -0.13385 -0.00162 C -0.14114 -0.00832 -0.13489 -0.00092 -0.13906 -0.01203 C -0.14305 -0.02289 -0.14965 -0.03446 -0.1559 -0.04325 C -0.15833 -0.05203 -0.16094 -0.05018 -0.16753 -0.04833 C -0.17326 -0.037 -0.17587 -0.02983 -0.17934 -0.01734 C -0.1868 -0.02058 -0.18489 -0.03122 -0.18715 -0.0414 C -0.18958 -0.05203 -0.19166 -0.05874 -0.2 -0.06221 C -0.20312 -0.06175 -0.20625 -0.06198 -0.2092 -0.06059 C -0.21215 -0.0592 -0.21701 -0.05365 -0.21701 -0.05365 C -0.21875 -0.05018 -0.22048 -0.04672 -0.22222 -0.04325 C -0.22309 -0.0414 -0.22482 -0.03793 -0.22482 -0.03793 C -0.22621 -0.02983 -0.22795 -0.02174 -0.22986 -0.01388 C -0.23385 -0.02174 -0.23767 -0.02891 -0.24166 -0.03631 C -0.24913 -0.05018 -0.24774 -0.0629 -0.26232 -0.06915 C -0.27587 -0.08094 -0.28541 -0.05365 -0.28976 -0.03978 C -0.29184 -0.03307 -0.29045 -0.03006 -0.29618 -0.02775 C -0.3 -0.03515 -0.30295 -0.04278 -0.3066 -0.05018 C -0.30851 -0.05805 -0.31232 -0.0666 -0.31823 -0.06915 C -0.3217 -0.06822 -0.32708 -0.06776 -0.32986 -0.06406 C -0.3309 -0.06267 -0.33212 -0.05296 -0.33246 -0.0518 C -0.33437 -0.04648 -0.33698 -0.04163 -0.33906 -0.03631 C -0.33976 -0.03446 -0.34045 -0.03238 -0.34166 -0.03099 C -0.34271 -0.02983 -0.34427 -0.02983 -0.34548 -0.02937 C -0.35312 -0.03261 -0.34878 -0.02937 -0.35469 -0.04486 C -0.35555 -0.04718 -0.35729 -0.0518 -0.35729 -0.0518 C -0.35851 -0.06082 -0.35781 -0.06961 -0.36493 -0.07262 C -0.38003 -0.0666 -0.37118 -0.0488 -0.37934 -0.03284 C -0.38125 -0.04949 -0.38541 -0.06869 -0.38976 -0.08464 C -0.39201 -0.07146 -0.39236 -0.05805 -0.39479 -0.04486 C -0.39566 -0.04001 -0.39566 -0.03307 -0.39878 -0.02937 " pathEditMode="relative" ptsTypes="fffffffffffffffffffffffffffffffffffffffffA">
                                      <p:cBhvr>
                                        <p:cTn id="19" dur="5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3 -0.00624 -0.00347 -0.01573 -0.00781 -0.02081 C -0.01493 -0.02914 -0.02361 -0.03307 -0.03246 -0.03631 C -0.03559 -0.03561 -0.03871 -0.03561 -0.04166 -0.03446 C -0.04739 -0.03215 -0.05451 -0.02359 -0.06111 -0.02081 C -0.06649 -0.01596 -0.07153 -0.01318 -0.07673 -0.00856 C -0.08212 -0.01341 -0.08472 -0.02058 -0.08837 -0.02775 C -0.0901 -0.03122 -0.09062 -0.03654 -0.09357 -0.03793 C -0.09878 -0.04047 -0.09618 -0.03931 -0.10139 -0.0414 C -0.10434 -0.04024 -0.10781 -0.04024 -0.11041 -0.03793 C -0.11163 -0.03677 -0.1118 -0.034 -0.11302 -0.03284 C -0.11719 -0.02844 -0.12066 -0.0296 -0.12482 -0.02243 C -0.12882 -0.01526 -0.13038 -0.00879 -0.13385 -0.00162 C -0.14114 -0.00832 -0.13489 -0.00092 -0.13906 -0.01203 C -0.14305 -0.02289 -0.14965 -0.03446 -0.1559 -0.04325 C -0.15833 -0.05203 -0.16094 -0.05018 -0.16753 -0.04833 C -0.17326 -0.037 -0.17587 -0.02983 -0.17934 -0.01734 C -0.1868 -0.02058 -0.18489 -0.03122 -0.18715 -0.0414 C -0.18958 -0.05203 -0.19166 -0.05874 -0.2 -0.06221 C -0.20312 -0.06175 -0.20625 -0.06198 -0.2092 -0.06059 C -0.21215 -0.0592 -0.21701 -0.05365 -0.21701 -0.05365 C -0.21875 -0.05018 -0.22048 -0.04672 -0.22222 -0.04325 C -0.22309 -0.0414 -0.22482 -0.03793 -0.22482 -0.03793 C -0.22621 -0.02983 -0.22795 -0.02174 -0.22986 -0.01388 C -0.23385 -0.02174 -0.23767 -0.02891 -0.24166 -0.03631 C -0.24913 -0.05018 -0.24774 -0.0629 -0.26232 -0.06915 C -0.27587 -0.08094 -0.28541 -0.05365 -0.28976 -0.03978 C -0.29184 -0.03307 -0.29045 -0.03006 -0.29618 -0.02775 C -0.3 -0.03515 -0.30295 -0.04278 -0.3066 -0.05018 C -0.30851 -0.05805 -0.31232 -0.0666 -0.31823 -0.06915 C -0.3217 -0.06822 -0.32708 -0.06776 -0.32986 -0.06406 C -0.3309 -0.06267 -0.33212 -0.05296 -0.33246 -0.0518 C -0.33437 -0.04648 -0.33698 -0.04163 -0.33906 -0.03631 C -0.33976 -0.03446 -0.34045 -0.03238 -0.34166 -0.03099 C -0.34271 -0.02983 -0.34427 -0.02983 -0.34548 -0.02937 C -0.35312 -0.03261 -0.34878 -0.02937 -0.35469 -0.04486 C -0.35555 -0.04718 -0.35729 -0.0518 -0.35729 -0.0518 C -0.35851 -0.06082 -0.35781 -0.06961 -0.36493 -0.07262 C -0.38003 -0.0666 -0.37118 -0.0488 -0.37934 -0.03284 C -0.38125 -0.04949 -0.38541 -0.06869 -0.38976 -0.08464 C -0.39201 -0.07146 -0.39236 -0.05805 -0.39479 -0.04486 C -0.39566 -0.04001 -0.39566 -0.03307 -0.39878 -0.02937 " pathEditMode="relative" ptsTypes="fffffffffffffffffffffffffffffffffffffffffA">
                                      <p:cBhvr>
                                        <p:cTn id="21" dur="5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>
            <a:extLst>
              <a:ext uri="{FF2B5EF4-FFF2-40B4-BE49-F238E27FC236}">
                <a16:creationId xmlns:a16="http://schemas.microsoft.com/office/drawing/2014/main" id="{3580BB54-2BB6-4A82-8C72-7276964BC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057">
            <a:off x="2195513" y="1196975"/>
            <a:ext cx="122396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>
            <a:extLst>
              <a:ext uri="{FF2B5EF4-FFF2-40B4-BE49-F238E27FC236}">
                <a16:creationId xmlns:a16="http://schemas.microsoft.com/office/drawing/2014/main" id="{0C8C3C22-47B5-4444-A253-39B45A35F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057">
            <a:off x="7596188" y="765175"/>
            <a:ext cx="1223962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>
            <a:extLst>
              <a:ext uri="{FF2B5EF4-FFF2-40B4-BE49-F238E27FC236}">
                <a16:creationId xmlns:a16="http://schemas.microsoft.com/office/drawing/2014/main" id="{3A0E7F38-CDFB-439A-8ACE-0F1651971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057">
            <a:off x="1187450" y="1196975"/>
            <a:ext cx="1223963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>
            <a:extLst>
              <a:ext uri="{FF2B5EF4-FFF2-40B4-BE49-F238E27FC236}">
                <a16:creationId xmlns:a16="http://schemas.microsoft.com/office/drawing/2014/main" id="{0CF4947F-9021-461D-961F-8D6654E8B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057">
            <a:off x="250825" y="1412875"/>
            <a:ext cx="1223963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>
            <a:extLst>
              <a:ext uri="{FF2B5EF4-FFF2-40B4-BE49-F238E27FC236}">
                <a16:creationId xmlns:a16="http://schemas.microsoft.com/office/drawing/2014/main" id="{43B8CEF9-8A4E-4F40-AD32-174284839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057">
            <a:off x="6588125" y="692150"/>
            <a:ext cx="1223963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>
            <a:extLst>
              <a:ext uri="{FF2B5EF4-FFF2-40B4-BE49-F238E27FC236}">
                <a16:creationId xmlns:a16="http://schemas.microsoft.com/office/drawing/2014/main" id="{584E517C-8F65-43A0-8FED-E5415EFFA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2447925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>
            <a:extLst>
              <a:ext uri="{FF2B5EF4-FFF2-40B4-BE49-F238E27FC236}">
                <a16:creationId xmlns:a16="http://schemas.microsoft.com/office/drawing/2014/main" id="{ADB26DB9-22B7-4227-9B1D-73BA47D69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33375"/>
            <a:ext cx="15113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>
            <a:extLst>
              <a:ext uri="{FF2B5EF4-FFF2-40B4-BE49-F238E27FC236}">
                <a16:creationId xmlns:a16="http://schemas.microsoft.com/office/drawing/2014/main" id="{6330E694-9F7A-442F-AD2D-97BE5DB2C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5623">
            <a:off x="5076825" y="476250"/>
            <a:ext cx="3644900" cy="568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>
            <a:extLst>
              <a:ext uri="{FF2B5EF4-FFF2-40B4-BE49-F238E27FC236}">
                <a16:creationId xmlns:a16="http://schemas.microsoft.com/office/drawing/2014/main" id="{861811B0-4A21-4485-8783-B6BE6400E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0263"/>
            <a:ext cx="1547813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>
            <a:extLst>
              <a:ext uri="{FF2B5EF4-FFF2-40B4-BE49-F238E27FC236}">
                <a16:creationId xmlns:a16="http://schemas.microsoft.com/office/drawing/2014/main" id="{9BF2F941-F61A-4400-A97B-681233B69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972175"/>
            <a:ext cx="19145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3" name="Picture 19">
            <a:extLst>
              <a:ext uri="{FF2B5EF4-FFF2-40B4-BE49-F238E27FC236}">
                <a16:creationId xmlns:a16="http://schemas.microsoft.com/office/drawing/2014/main" id="{0397C688-AA6D-4031-8887-49C4B6CC4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3281">
            <a:off x="900113" y="1844675"/>
            <a:ext cx="4391025" cy="50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4" name="Picture 20">
            <a:extLst>
              <a:ext uri="{FF2B5EF4-FFF2-40B4-BE49-F238E27FC236}">
                <a16:creationId xmlns:a16="http://schemas.microsoft.com/office/drawing/2014/main" id="{ED7C4B27-9426-4EC2-A1F1-5C73771A5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55611">
            <a:off x="4211638" y="3357563"/>
            <a:ext cx="165735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5" name="Picture 21">
            <a:extLst>
              <a:ext uri="{FF2B5EF4-FFF2-40B4-BE49-F238E27FC236}">
                <a16:creationId xmlns:a16="http://schemas.microsoft.com/office/drawing/2014/main" id="{D4C75985-5E32-438F-8D90-F916B94BE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143986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>
            <a:extLst>
              <a:ext uri="{FF2B5EF4-FFF2-40B4-BE49-F238E27FC236}">
                <a16:creationId xmlns:a16="http://schemas.microsoft.com/office/drawing/2014/main" id="{F90E69EC-6B33-4A9A-A6BD-16085548C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1125538"/>
            <a:ext cx="935037" cy="43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>
            <a:extLst>
              <a:ext uri="{FF2B5EF4-FFF2-40B4-BE49-F238E27FC236}">
                <a16:creationId xmlns:a16="http://schemas.microsoft.com/office/drawing/2014/main" id="{356EF925-20FA-457A-8991-C94F5CC2E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734050"/>
            <a:ext cx="13319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667 -0.00717 0.01649 -0.00023 -0.02344 -0.00532 C -0.02482 -0.00555 -0.02361 -0.01017 -0.02222 -0.0104 C -0.00139 -0.01272 0.01945 -0.01156 0.04028 -0.01225 C 0.02084 -0.01017 0.00347 -0.01387 -0.01562 -0.01549 C -0.0066 -0.01688 0.00313 -0.01688 0.01163 -0.02081 C 0.02066 -0.02012 0.03004 -0.0215 0.03889 -0.01896 C 0.04393 -0.01734 0.02847 -0.01827 0.02327 -0.01734 C 0.02153 -0.01711 0.01979 -0.01572 0.01806 -0.01549 C 0.00573 -0.01318 -0.00712 -0.01225 -0.01962 -0.0122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667 -0.00717 0.01649 -0.00023 -0.02344 -0.00532 C -0.02482 -0.00555 -0.02361 -0.01017 -0.02222 -0.0104 C -0.00139 -0.01272 0.01945 -0.01156 0.04028 -0.01225 C 0.02084 -0.01017 0.00347 -0.01387 -0.01562 -0.01549 C -0.0066 -0.01688 0.00313 -0.01688 0.01163 -0.02081 C 0.02066 -0.02012 0.03004 -0.0215 0.03889 -0.01896 C 0.04393 -0.01734 0.02847 -0.01827 0.02327 -0.01734 C 0.02153 -0.01711 0.01979 -0.01572 0.01806 -0.01549 C 0.00573 -0.01318 -0.00712 -0.01225 -0.01962 -0.01225 " pathEditMode="relative" ptsTypes="fffffffffA">
                                      <p:cBhvr>
                                        <p:cTn id="8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667 -0.00717 0.01649 -0.00023 -0.02344 -0.00532 C -0.02482 -0.00555 -0.02361 -0.01017 -0.02222 -0.0104 C -0.00139 -0.01272 0.01945 -0.01156 0.04028 -0.01225 C 0.02084 -0.01017 0.00347 -0.01387 -0.01562 -0.01549 C -0.0066 -0.01688 0.00313 -0.01688 0.01163 -0.02081 C 0.02066 -0.02012 0.03004 -0.0215 0.03889 -0.01896 C 0.04393 -0.01734 0.02847 -0.01827 0.02327 -0.01734 C 0.02153 -0.01711 0.01979 -0.01572 0.01806 -0.01549 C 0.00573 -0.01318 -0.00712 -0.01225 -0.01962 -0.01225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7" name="Picture 23">
            <a:extLst>
              <a:ext uri="{FF2B5EF4-FFF2-40B4-BE49-F238E27FC236}">
                <a16:creationId xmlns:a16="http://schemas.microsoft.com/office/drawing/2014/main" id="{549A3F7D-8296-4797-BFF8-9204EAF3E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438626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8" name="Picture 24">
            <a:extLst>
              <a:ext uri="{FF2B5EF4-FFF2-40B4-BE49-F238E27FC236}">
                <a16:creationId xmlns:a16="http://schemas.microsoft.com/office/drawing/2014/main" id="{C0CA8E40-E984-4A82-A073-E0D644ED3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17738"/>
            <a:ext cx="6572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9" name="Picture 25">
            <a:extLst>
              <a:ext uri="{FF2B5EF4-FFF2-40B4-BE49-F238E27FC236}">
                <a16:creationId xmlns:a16="http://schemas.microsoft.com/office/drawing/2014/main" id="{10C8D4D4-ECD0-4EEF-BA28-ECFE4FF28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073275"/>
            <a:ext cx="4318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0" name="Picture 26">
            <a:extLst>
              <a:ext uri="{FF2B5EF4-FFF2-40B4-BE49-F238E27FC236}">
                <a16:creationId xmlns:a16="http://schemas.microsoft.com/office/drawing/2014/main" id="{829A73CD-BC6A-4EB8-93BA-47DC7E849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720975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1" name="Picture 27">
            <a:extLst>
              <a:ext uri="{FF2B5EF4-FFF2-40B4-BE49-F238E27FC236}">
                <a16:creationId xmlns:a16="http://schemas.microsoft.com/office/drawing/2014/main" id="{6F2E271B-AD1C-4045-9F41-2B2F66625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80357">
            <a:off x="2771775" y="2146300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2" name="Picture 28">
            <a:extLst>
              <a:ext uri="{FF2B5EF4-FFF2-40B4-BE49-F238E27FC236}">
                <a16:creationId xmlns:a16="http://schemas.microsoft.com/office/drawing/2014/main" id="{0450CBBD-D712-4F62-B0CE-EA6C4C53D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175"/>
            <a:ext cx="788988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3" name="Picture 29">
            <a:extLst>
              <a:ext uri="{FF2B5EF4-FFF2-40B4-BE49-F238E27FC236}">
                <a16:creationId xmlns:a16="http://schemas.microsoft.com/office/drawing/2014/main" id="{8274A9CE-73CE-49A8-A528-7542271AF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01838"/>
            <a:ext cx="484188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4" name="Picture 30">
            <a:extLst>
              <a:ext uri="{FF2B5EF4-FFF2-40B4-BE49-F238E27FC236}">
                <a16:creationId xmlns:a16="http://schemas.microsoft.com/office/drawing/2014/main" id="{F1839EDF-08E1-4BDE-9746-5C435FBC2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20938"/>
            <a:ext cx="9366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5" name="Picture 31">
            <a:extLst>
              <a:ext uri="{FF2B5EF4-FFF2-40B4-BE49-F238E27FC236}">
                <a16:creationId xmlns:a16="http://schemas.microsoft.com/office/drawing/2014/main" id="{D11C2433-ECBC-49BB-9039-9E534F939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429000"/>
            <a:ext cx="14414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6" name="Picture 32">
            <a:extLst>
              <a:ext uri="{FF2B5EF4-FFF2-40B4-BE49-F238E27FC236}">
                <a16:creationId xmlns:a16="http://schemas.microsoft.com/office/drawing/2014/main" id="{9E5C32D8-1344-4CB7-9AA1-0371FE27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05263"/>
            <a:ext cx="93662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7" name="Picture 33">
            <a:extLst>
              <a:ext uri="{FF2B5EF4-FFF2-40B4-BE49-F238E27FC236}">
                <a16:creationId xmlns:a16="http://schemas.microsoft.com/office/drawing/2014/main" id="{65D30BA2-BD7B-4F4F-8909-2A6308ED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540">
            <a:off x="5219700" y="620713"/>
            <a:ext cx="3924300" cy="59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8" name="Picture 34">
            <a:extLst>
              <a:ext uri="{FF2B5EF4-FFF2-40B4-BE49-F238E27FC236}">
                <a16:creationId xmlns:a16="http://schemas.microsoft.com/office/drawing/2014/main" id="{44278C1F-1FBE-4842-AB24-ABFC6E3D7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72175"/>
            <a:ext cx="1871662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9" name="Picture 35">
            <a:extLst>
              <a:ext uri="{FF2B5EF4-FFF2-40B4-BE49-F238E27FC236}">
                <a16:creationId xmlns:a16="http://schemas.microsoft.com/office/drawing/2014/main" id="{38B17EC3-683C-47CE-B39A-F098CCA7C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73688"/>
            <a:ext cx="1368425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0" name="Picture 36">
            <a:extLst>
              <a:ext uri="{FF2B5EF4-FFF2-40B4-BE49-F238E27FC236}">
                <a16:creationId xmlns:a16="http://schemas.microsoft.com/office/drawing/2014/main" id="{5BC591B3-C2A7-4CBE-A1FE-69654928E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5661025"/>
            <a:ext cx="2232025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2" name="Picture 38">
            <a:extLst>
              <a:ext uri="{FF2B5EF4-FFF2-40B4-BE49-F238E27FC236}">
                <a16:creationId xmlns:a16="http://schemas.microsoft.com/office/drawing/2014/main" id="{32186C9D-06F1-446B-9314-CCDCA52BD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068638"/>
            <a:ext cx="8350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3" name="Picture 39">
            <a:extLst>
              <a:ext uri="{FF2B5EF4-FFF2-40B4-BE49-F238E27FC236}">
                <a16:creationId xmlns:a16="http://schemas.microsoft.com/office/drawing/2014/main" id="{10230519-9A3B-43D0-8803-1D0373DE3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933825"/>
            <a:ext cx="10795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05" name="AutoShape 41">
            <a:extLst>
              <a:ext uri="{FF2B5EF4-FFF2-40B4-BE49-F238E27FC236}">
                <a16:creationId xmlns:a16="http://schemas.microsoft.com/office/drawing/2014/main" id="{35134B48-5563-424D-A42B-27624DDA5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33375"/>
            <a:ext cx="1800225" cy="1727200"/>
          </a:xfrm>
          <a:prstGeom prst="cloudCallout">
            <a:avLst>
              <a:gd name="adj1" fmla="val -65431"/>
              <a:gd name="adj2" fmla="val 47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11306" name="WordArt 42">
            <a:extLst>
              <a:ext uri="{FF2B5EF4-FFF2-40B4-BE49-F238E27FC236}">
                <a16:creationId xmlns:a16="http://schemas.microsoft.com/office/drawing/2014/main" id="{DF7CD253-B06C-4762-A2AE-45E58218CC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67175" y="765175"/>
            <a:ext cx="720725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1.56337E-6 C -0.00608 0.00278 -0.00955 0.00948 -0.01563 0.01203 C -0.01962 0.01989 -0.0224 0.02637 -0.02744 0.03284 C -0.03056 0.0414 -0.0323 0.04718 -0.03646 0.05527 C -0.03733 0.05712 -0.03907 0.06059 -0.03907 0.06059 C -0.04185 0.07193 -0.03837 0.05921 -0.04289 0.071 C -0.04584 0.07886 -0.04723 0.08858 -0.04948 0.0969 C -0.04983 0.10384 -0.05001 0.11078 -0.0507 0.11772 C -0.05122 0.12304 -0.05001 0.13044 -0.0533 0.13321 C -0.05591 0.13529 -0.06112 0.12627 -0.06112 0.12627 C -0.07014 0.12812 -0.07049 0.12997 -0.07796 0.13321 C -0.08212 0.13876 -0.0849 0.14038 -0.08716 0.14709 C -0.08872 0.15171 -0.09237 0.16096 -0.09237 0.16096 C -0.09341 0.16813 -0.09497 0.17461 -0.09619 0.18178 C -0.09723 0.19589 -0.09497 0.2093 -0.10139 0.1938 C -0.10209 0.19219 -0.10157 0.18987 -0.10261 0.18848 C -0.10452 0.18594 -0.10782 0.18617 -0.11042 0.18502 C -0.11702 0.18617 -0.12362 0.18617 -0.13004 0.18848 C -0.13299 0.18964 -0.13507 0.19311 -0.13768 0.19542 C -0.13907 0.19658 -0.14167 0.19889 -0.14167 0.19889 C -0.14566 0.20722 -0.14792 0.2167 -0.15209 0.22503 C -0.15382 0.23219 -0.15417 0.23636 -0.1599 0.23867 C -0.16285 0.23289 -0.1658 0.22896 -0.17014 0.22503 C -0.17466 0.22688 -0.17848 0.22896 -0.18056 0.2352 C -0.1816 0.23844 -0.18316 0.24561 -0.18316 0.24561 C -0.18907 0.24052 -0.19185 0.24029 -0.19879 0.24214 C -0.2007 0.24607 -0.20157 0.25116 -0.204 0.2544 " pathEditMode="relative" ptsTypes="ffffffffffffffffffffffffffA">
                                      <p:cBhvr>
                                        <p:cTn id="6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45513E-6 C 0.0026 -0.00115 0.00504 -0.00394 0.00764 -0.00346 C 0.01059 -0.00277 0.01267 0.00047 0.01545 0.00186 C 0.01632 0.00347 0.01701 0.00556 0.01806 0.00694 C 0.01927 0.00833 0.02101 0.00879 0.02205 0.01041 C 0.02292 0.0118 0.02274 0.01411 0.02326 0.01573 C 0.02517 0.02175 0.02708 0.02753 0.02986 0.03285 C 0.03021 0.04672 0.02969 0.06083 0.03108 0.07447 C 0.03125 0.07656 0.03264 0.07054 0.03368 0.06915 C 0.03524 0.06707 0.03698 0.06522 0.03889 0.06407 C 0.04375 0.06083 0.05035 0.05898 0.05573 0.05713 C 0.06354 0.06083 0.06545 0.06962 0.07014 0.07794 C 0.07049 0.08026 0.07083 0.08257 0.07135 0.08488 C 0.07205 0.08835 0.07396 0.09529 0.07396 0.09529 C 0.07587 0.15287 0.06962 0.13044 0.08438 0.11772 C 0.08906 0.11818 0.09392 0.11795 0.09861 0.11934 C 0.11198 0.12304 0.11424 0.1494 0.12066 0.16097 C 0.12344 0.18525 0.12135 0.17623 0.12465 0.18872 C 0.12986 0.18155 0.12865 0.18039 0.13889 0.18525 C 0.14184 0.18664 0.1467 0.19219 0.1467 0.19219 C 0.14826 0.19496 0.15191 0.19982 0.15191 0.20421 C 0.15191 0.2093 0.14844 0.21532 0.15052 0.21971 C 0.15191 0.22272 0.15573 0.21855 0.15833 0.21809 C 0.16354 0.21855 0.1691 0.21693 0.17396 0.21971 C 0.17691 0.22133 0.17917 0.23012 0.17917 0.23012 C 0.18038 0.23937 0.18299 0.24307 0.18299 0.25255 " pathEditMode="relative" ptsTypes="fffffffffffffffffffffffffA">
                                      <p:cBhvr>
                                        <p:cTn id="10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6.17946E-6 C 0.00712 0.00184 0.01164 0.00577 0.01823 0.00855 C 0.02692 0.01641 0.03091 0.03145 0.03629 0.04324 C 0.03768 0.04995 0.03855 0.0548 0.0415 0.06059 C 0.04219 0.08741 0.04671 0.12881 0.03889 0.15725 C 0.03768 0.16997 0.03612 0.18269 0.03507 0.19541 C 0.03594 0.21137 0.03473 0.21553 0.04028 0.22664 C 0.04063 0.22825 0.0415 0.23172 0.0415 0.23172 " pathEditMode="relative" ptsTypes="fffffffA">
                                      <p:cBhvr>
                                        <p:cTn id="1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1.44311E-6 C -0.00608 -0.00416 -0.00678 -0.00301 -0.01285 1.44311E-6 C -0.00938 0.00046 -0.00539 -0.00116 -0.00261 0.00162 C -0.00105 0.00301 -0.00608 0.0037 -0.00764 0.00509 C -0.01685 0.01388 -0.01962 0.01295 -0.00643 0.01018 C -0.00435 0.01087 -0.00226 0.01203 -7.5E-6 0.01203 C 0.00433 0.01203 0.00867 0.00948 0.01302 0.01018 C 0.01458 0.01041 0.01058 0.01272 0.0092 0.01364 C 0.00572 0.01573 0.00017 0.01758 -0.00383 0.01896 C 0.00086 0.02105 -0.00139 0.02058 0.0026 0.02058 " pathEditMode="relative" ptsTypes="fffffffffA">
                                      <p:cBhvr>
                                        <p:cTn id="18" dur="2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>
            <a:extLst>
              <a:ext uri="{FF2B5EF4-FFF2-40B4-BE49-F238E27FC236}">
                <a16:creationId xmlns:a16="http://schemas.microsoft.com/office/drawing/2014/main" id="{C8A7D9FD-F401-40B9-BDF5-CF62643D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4763"/>
            <a:ext cx="1944688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F1725F38-FDE5-4DCD-B9B7-77943C04A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19800"/>
            <a:ext cx="15113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A7F53747-18EF-474E-BBEE-3B4BC1EA7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302">
            <a:off x="-179388" y="4652963"/>
            <a:ext cx="93233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EE14CFE8-2577-4702-8883-666DF0C98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300663"/>
            <a:ext cx="17049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F88FDFFB-B1C4-4A3B-93F3-54914AC81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019800"/>
            <a:ext cx="19145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8E608F01-B4DF-4892-BB4D-1CC3B1D6D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4941888"/>
            <a:ext cx="19145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02F4B361-435A-439C-87D2-C20CCEEA6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620713"/>
            <a:ext cx="5400675" cy="425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748</TotalTime>
  <Words>156</Words>
  <Application>Microsoft Office PowerPoint</Application>
  <PresentationFormat>Trình chiếu Trên màn hình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7" baseType="lpstr"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Nhung</dc:creator>
  <cp:lastModifiedBy>Người dùng Không xác định</cp:lastModifiedBy>
  <cp:revision>13</cp:revision>
  <dcterms:created xsi:type="dcterms:W3CDTF">2011-03-24T11:17:54Z</dcterms:created>
  <dcterms:modified xsi:type="dcterms:W3CDTF">2020-04-03T15:56:21Z</dcterms:modified>
</cp:coreProperties>
</file>